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62" r:id="rId2"/>
    <p:sldId id="273" r:id="rId3"/>
    <p:sldId id="274" r:id="rId4"/>
    <p:sldId id="257" r:id="rId5"/>
    <p:sldId id="264" r:id="rId6"/>
    <p:sldId id="265" r:id="rId7"/>
    <p:sldId id="275" r:id="rId8"/>
    <p:sldId id="279" r:id="rId9"/>
    <p:sldId id="281" r:id="rId10"/>
    <p:sldId id="259" r:id="rId11"/>
    <p:sldId id="282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5/1/2022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41A6B3B6-D374-40F7-95D1-E8820127E1A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5/1/2022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2" tIns="47426" rIns="94852" bIns="474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0BAA7920-B5EC-4AFB-BB93-F3AAA915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7920-B5EC-4AFB-BB93-F3AAA915F86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AB141-8EAF-4FB7-9072-345F68310A7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5/1/2022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97775-833C-42E7-BE28-A526B07AC5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1449148"/>
            <a:ext cx="7929000" cy="2971051"/>
          </a:xfrm>
        </p:spPr>
        <p:txBody>
          <a:bodyPr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501" y="5280847"/>
            <a:ext cx="7929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10B522C-9EFC-49C9-8C11-0F2D91D5B9AA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0103697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4800600"/>
            <a:ext cx="7921064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7500" y="5367338"/>
            <a:ext cx="7921064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0161BE50-C2CB-4CDB-823D-64C4D78D0267}" type="slidenum">
              <a:rPr lang="en-US" kern="1200" smtClean="0">
                <a:solidFill>
                  <a:srgbClr val="FFFFFF"/>
                </a:solidFill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310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1081456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1238502"/>
            <a:ext cx="4420380" cy="2645912"/>
          </a:xfrm>
        </p:spPr>
        <p:txBody>
          <a:bodyPr anchor="b"/>
          <a:lstStyle>
            <a:lvl1pPr algn="l">
              <a:defRPr sz="315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3" y="4443681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1081457"/>
            <a:ext cx="28575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0161BE50-C2CB-4CDB-823D-64C4D78D0267}" type="slidenum">
              <a:rPr lang="en-US" kern="1200" smtClean="0">
                <a:solidFill>
                  <a:srgbClr val="FFFFFF"/>
                </a:solidFill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790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4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7" y="2435958"/>
            <a:ext cx="3286891" cy="2007789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7000" y="2286001"/>
            <a:ext cx="3660225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0161BE50-C2CB-4CDB-823D-64C4D78D0267}" type="slidenum">
              <a:rPr lang="en-US" kern="1200" smtClean="0">
                <a:solidFill>
                  <a:srgbClr val="FFFFFF"/>
                </a:solidFill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65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E161666-D8D0-4175-8768-F1F0F3DECF75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474242"/>
      </p:ext>
    </p:extLst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9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6" y="586171"/>
            <a:ext cx="1871093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501" y="446089"/>
            <a:ext cx="4958655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34276623-5986-49D3-AA41-CA054C130EBC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80218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34" y="2222287"/>
            <a:ext cx="7915931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B47E24A-1B52-485C-A3FB-25DD6C4B66F3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3693588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2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2951396"/>
            <a:ext cx="7921064" cy="1468800"/>
          </a:xfrm>
        </p:spPr>
        <p:txBody>
          <a:bodyPr anchor="b"/>
          <a:lstStyle>
            <a:lvl1pPr algn="r">
              <a:defRPr sz="36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5281202"/>
            <a:ext cx="7921064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749948C-852E-4D37-855A-9633E955E79D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285534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034" y="2222288"/>
            <a:ext cx="3889405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62" y="2222287"/>
            <a:ext cx="3895937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03098BF1-5E3A-43E2-9AB5-F484D6A4BB84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901324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046" y="2174875"/>
            <a:ext cx="389239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047" y="2751139"/>
            <a:ext cx="3892392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62" y="2174875"/>
            <a:ext cx="389593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62" y="2751139"/>
            <a:ext cx="3895937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E48470F6-1840-4315-B09C-C6FAEEFC8DCB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8697526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C289007-3AE6-4BDD-9289-A0A78365E0F8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052928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FEFBCD39-6CF9-441E-8CC9-396ED998A73C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0260366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446088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446088"/>
            <a:ext cx="2660650" cy="161839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446089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2260739"/>
            <a:ext cx="2660650" cy="360031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7A969EE-85C5-4EB0-B59B-1A842341E982}" type="slidenum">
              <a:rPr lang="en-US" sz="1200" kern="1200" smtClean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srgbClr val="FFFFFF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630325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046" y="727523"/>
            <a:ext cx="3639741" cy="1617163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046" y="2344684"/>
            <a:ext cx="3639741" cy="3516365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8" y="6041363"/>
            <a:ext cx="732659" cy="365125"/>
          </a:xfrm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3"/>
            <a:ext cx="2471560" cy="365125"/>
          </a:xfrm>
        </p:spPr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9"/>
            <a:ext cx="796616" cy="490599"/>
          </a:xfrm>
        </p:spPr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0161BE50-C2CB-4CDB-823D-64C4D78D0267}" type="slidenum">
              <a:rPr lang="en-US" kern="1200" smtClean="0">
                <a:solidFill>
                  <a:srgbClr val="FFFFFF"/>
                </a:solidFill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7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2184402"/>
            <a:ext cx="7922464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36" y="6041363"/>
            <a:ext cx="648324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00969" y="6041363"/>
            <a:ext cx="100778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8749" y="5915889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1500">
                <a:solidFill>
                  <a:schemeClr val="accent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0161BE50-C2CB-4CDB-823D-64C4D78D0267}" type="slidenum">
              <a:rPr lang="en-US" kern="1200" smtClean="0">
                <a:solidFill>
                  <a:srgbClr val="FFFFFF"/>
                </a:solidFill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FFFFFF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8504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ransition spd="slow">
    <p:fade thruBlk="1"/>
  </p:transition>
  <p:txStyles>
    <p:titleStyle>
      <a:lvl1pPr algn="l" defTabSz="342900" rtl="0" eaLnBrk="1" latinLnBrk="0" hangingPunct="1">
        <a:spcBef>
          <a:spcPct val="0"/>
        </a:spcBef>
        <a:buNone/>
        <a:defRPr sz="3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3704618"/>
            <a:ext cx="7929000" cy="715581"/>
          </a:xfrm>
        </p:spPr>
        <p:txBody>
          <a:bodyPr>
            <a:spAutoFit/>
          </a:bodyPr>
          <a:lstStyle/>
          <a:p>
            <a:r>
              <a:rPr lang="en-US" dirty="0"/>
              <a:t>Heaven Or Hell – Which?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501" y="5280847"/>
            <a:ext cx="7929000" cy="646331"/>
          </a:xfrm>
        </p:spPr>
        <p:txBody>
          <a:bodyPr>
            <a:spAutoFit/>
          </a:bodyPr>
          <a:lstStyle/>
          <a:p>
            <a:r>
              <a:rPr lang="en-US" sz="3600" dirty="0"/>
              <a:t>Matthew 25:31-46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648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95054" y="249972"/>
            <a:ext cx="44196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HELL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chemeClr val="bg2"/>
                </a:solidFill>
                <a:latin typeface="Franklin Gothic Demi" pitchFamily="34" charset="0"/>
              </a:rPr>
              <a:t>Matthew 25:41-42</a:t>
            </a:r>
            <a:r>
              <a:rPr lang="en-US" sz="2800" dirty="0">
                <a:solidFill>
                  <a:schemeClr val="bg2"/>
                </a:solidFill>
                <a:latin typeface="Franklin Gothic Demi" pitchFamily="34" charset="0"/>
              </a:rPr>
              <a:t>, </a:t>
            </a:r>
            <a:r>
              <a:rPr lang="en-US" sz="2800" i="1" dirty="0">
                <a:solidFill>
                  <a:schemeClr val="bg2"/>
                </a:solidFill>
                <a:latin typeface="Franklin Gothic Demi" pitchFamily="34" charset="0"/>
              </a:rPr>
              <a:t>“</a:t>
            </a:r>
            <a:r>
              <a:rPr lang="en-US" sz="2800" b="1" i="1" dirty="0">
                <a:solidFill>
                  <a:schemeClr val="bg2"/>
                </a:solidFill>
                <a:latin typeface="Franklin Gothic Demi" pitchFamily="34" charset="0"/>
              </a:rPr>
              <a:t>Then shall he say also unto them on the left hand, Depart from me, ye cursed, into the eternal fire which is prepared for the devil and his angels</a:t>
            </a:r>
            <a:r>
              <a:rPr lang="en-US" sz="2800" i="1" dirty="0">
                <a:solidFill>
                  <a:schemeClr val="bg2"/>
                </a:solidFill>
                <a:latin typeface="Franklin Gothic Demi" pitchFamily="34" charset="0"/>
              </a:rPr>
              <a:t>”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9150" y="0"/>
            <a:ext cx="451485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829175" y="249972"/>
            <a:ext cx="413385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HEAVEN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/>
              <a:t>Matthew 25:34</a:t>
            </a:r>
            <a:r>
              <a:rPr lang="en-US" sz="2800" dirty="0"/>
              <a:t>, </a:t>
            </a:r>
            <a:r>
              <a:rPr lang="en-US" sz="2800" i="1" dirty="0"/>
              <a:t>“</a:t>
            </a:r>
            <a:r>
              <a:rPr lang="en-US" sz="2800" b="1" i="1" dirty="0"/>
              <a:t>Then shall the King say unto them on his right hand, Come, ye blessed of my Father, inherit the kingdom prepared for you from the foundation of the world</a:t>
            </a:r>
            <a:r>
              <a:rPr lang="en-US" sz="2800" i="1" dirty="0"/>
              <a:t>”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5950803"/>
            <a:ext cx="8077200" cy="830997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/>
              <a:t>Matthew 25:46</a:t>
            </a:r>
            <a:r>
              <a:rPr lang="en-US" sz="2400" dirty="0"/>
              <a:t>, </a:t>
            </a:r>
            <a:r>
              <a:rPr lang="en-US" sz="2400" i="1" dirty="0"/>
              <a:t>“</a:t>
            </a:r>
            <a:r>
              <a:rPr lang="en-US" sz="2400" b="1" i="1" dirty="0"/>
              <a:t>And these shall go away into eternal punishment: but the righteous into eternal life</a:t>
            </a:r>
            <a:r>
              <a:rPr lang="en-US" sz="2400" i="1" dirty="0"/>
              <a:t>.”</a:t>
            </a:r>
            <a:endParaRPr lang="en-US" sz="2400" dirty="0"/>
          </a:p>
        </p:txBody>
      </p:sp>
    </p:spTree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95054" y="304800"/>
            <a:ext cx="44196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HELL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Real Place!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Place of Horror!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Many Will Go There!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Place Unending Torment!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Devil, evil, disobedient!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No Way of Escape!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Place To Avoid!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9150" y="0"/>
            <a:ext cx="451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933950" y="304800"/>
            <a:ext cx="40386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HEAVEN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Real Place!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Unimaginable Joy!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Only The Faithful Few!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Place of Eternal Bliss!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Obedient There!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No Desire To Escape!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Can Forfeit or Gain!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33427" y="1828800"/>
            <a:ext cx="6172200" cy="2743200"/>
            <a:chOff x="912" y="1152"/>
            <a:chExt cx="3888" cy="1728"/>
          </a:xfrm>
        </p:grpSpPr>
        <p:sp>
          <p:nvSpPr>
            <p:cNvPr id="34823" name="Oval 7"/>
            <p:cNvSpPr>
              <a:spLocks noChangeArrowheads="1"/>
            </p:cNvSpPr>
            <p:nvPr/>
          </p:nvSpPr>
          <p:spPr bwMode="auto">
            <a:xfrm>
              <a:off x="912" y="1152"/>
              <a:ext cx="3888" cy="1728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75999"/>
                  </a:srgbClr>
                </a:gs>
                <a:gs pos="100000">
                  <a:srgbClr val="FFFF00">
                    <a:gamma/>
                    <a:shade val="54510"/>
                    <a:invGamma/>
                    <a:alpha val="75999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1248" y="1440"/>
              <a:ext cx="316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4800" b="1" kern="1200" dirty="0">
                  <a:solidFill>
                    <a:srgbClr val="000514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ea typeface="+mn-ea"/>
                  <a:cs typeface="+mn-cs"/>
                </a:rPr>
                <a:t>Where Will You Spend Eternity?</a:t>
              </a: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0"/>
            <a:ext cx="4648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629346" y="369868"/>
            <a:ext cx="44196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kern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HELL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Real Place!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Place of Horror!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Many Will Go There!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Place Unending Torment!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Devil, evil, disobedient!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No Way of Escape!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Place To Avoid!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1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4800" y="369868"/>
            <a:ext cx="40386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HEAVEN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Real Place!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Unimaginable Joy!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Only The Faithful Few!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A Place of Eternal Bliss!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Obedient There!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No Desire To Escape!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+mn-ea"/>
              <a:cs typeface="+mn-cs"/>
            </a:endParaRP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+mn-ea"/>
                <a:cs typeface="+mn-cs"/>
              </a:rPr>
              <a:t>Can Forfeit or Gain!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71600" y="1752600"/>
            <a:ext cx="6172200" cy="2743200"/>
            <a:chOff x="864" y="1104"/>
            <a:chExt cx="3888" cy="1728"/>
          </a:xfrm>
        </p:grpSpPr>
        <p:sp>
          <p:nvSpPr>
            <p:cNvPr id="34823" name="Oval 7"/>
            <p:cNvSpPr>
              <a:spLocks noChangeArrowheads="1"/>
            </p:cNvSpPr>
            <p:nvPr/>
          </p:nvSpPr>
          <p:spPr bwMode="auto">
            <a:xfrm>
              <a:off x="864" y="1104"/>
              <a:ext cx="3888" cy="1728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75999"/>
                  </a:srgbClr>
                </a:gs>
                <a:gs pos="100000">
                  <a:srgbClr val="FFFF00">
                    <a:gamma/>
                    <a:shade val="54510"/>
                    <a:invGamma/>
                    <a:alpha val="75999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kern="1200">
                <a:solidFill>
                  <a:srgbClr val="FFFFFF"/>
                </a:solidFill>
                <a:latin typeface="Garamond" pitchFamily="18" charset="0"/>
                <a:ea typeface="+mn-ea"/>
                <a:cs typeface="+mn-cs"/>
              </a:endParaRPr>
            </a:p>
          </p:txBody>
        </p:sp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1296" y="1589"/>
              <a:ext cx="316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0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4800" b="1" kern="12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ea typeface="+mn-ea"/>
                  <a:cs typeface="+mn-cs"/>
                </a:rPr>
                <a:t>Which?</a:t>
              </a: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476838" y="613817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Certainty Of Hell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6200" y="1752600"/>
            <a:ext cx="8991600" cy="44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uLnTx/>
                <a:uFillTx/>
                <a:latin typeface="Franklin Gothic Demi" pitchFamily="34" charset="0"/>
              </a:rPr>
              <a:t>Jesus taught there is a hell.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uLnTx/>
                <a:uFillTx/>
                <a:latin typeface="Franklin Gothic Demi" pitchFamily="34" charset="0"/>
              </a:rPr>
              <a:t>Matthew 5:22, 29-30; Matthew 10:28; 13:41-42; Matthew 25:31-34, 41, 46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uLnTx/>
                <a:uFillTx/>
                <a:latin typeface="Franklin Gothic Demi" pitchFamily="34" charset="0"/>
              </a:rPr>
              <a:t>Apostles taught there is a hell.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uLnTx/>
                <a:uFillTx/>
                <a:latin typeface="Franklin Gothic Demi" pitchFamily="34" charset="0"/>
              </a:rPr>
              <a:t>2 Corinthians 5:10;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uLnTx/>
                <a:uFillTx/>
                <a:latin typeface="Franklin Gothic Demi" pitchFamily="34" charset="0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uLnTx/>
                <a:uFillTx/>
                <a:latin typeface="Franklin Gothic Demi" pitchFamily="34" charset="0"/>
              </a:rPr>
              <a:t>2 Thessalonians 1:7-9;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uLnTx/>
                <a:uFillTx/>
                <a:latin typeface="Franklin Gothic Demi" pitchFamily="34" charset="0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uLnTx/>
                <a:uFillTx/>
                <a:latin typeface="Franklin Gothic Demi" pitchFamily="34" charset="0"/>
              </a:rPr>
              <a:t>Revelation 14:11; 21:8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52400" y="1934016"/>
            <a:ext cx="8839200" cy="44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  <a:t>Everlasting. Revelation 20:10</a:t>
            </a:r>
          </a:p>
          <a:p>
            <a: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kern="1200" dirty="0">
                <a:solidFill>
                  <a:schemeClr val="bg2"/>
                </a:solidFill>
                <a:latin typeface="Franklin Gothic Heavy" pitchFamily="34" charset="0"/>
              </a:rPr>
              <a:t>Punishment. Romans 2:8-9</a:t>
            </a:r>
          </a:p>
          <a:p>
            <a:pPr marL="33972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  <a:t>Place of tormenting appetite and desire. Luke 16:22-24</a:t>
            </a:r>
          </a:p>
          <a:p>
            <a: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kern="1200" dirty="0">
                <a:solidFill>
                  <a:schemeClr val="bg2"/>
                </a:solidFill>
                <a:latin typeface="Franklin Gothic Heavy" pitchFamily="34" charset="0"/>
              </a:rPr>
              <a:t>Separation. 2 Thessalonians 1:9</a:t>
            </a:r>
          </a:p>
          <a:p>
            <a:pPr marL="2825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  <a:t>Memory, remorse, and regret.</a:t>
            </a:r>
            <a:b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</a:br>
            <a: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  <a:t>Luke 16:25; Matthew 25:30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613817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What Is Hell Like?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8600" y="1909632"/>
            <a:ext cx="8686800" cy="374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3600" kern="1200" dirty="0">
                <a:solidFill>
                  <a:schemeClr val="bg2"/>
                </a:solidFill>
                <a:latin typeface="Franklin Gothic Heavy" pitchFamily="34" charset="0"/>
              </a:rPr>
              <a:t>Darkness. Matthew 25:30</a:t>
            </a:r>
          </a:p>
          <a:p>
            <a: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  <a:t>Unquenchable fire. Revelation 21:8; </a:t>
            </a:r>
            <a:b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</a:br>
            <a: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  <a:t>Mark 9:43</a:t>
            </a:r>
          </a:p>
          <a:p>
            <a: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3600" kern="1200" dirty="0">
                <a:solidFill>
                  <a:schemeClr val="bg2"/>
                </a:solidFill>
                <a:latin typeface="Franklin Gothic Heavy" pitchFamily="34" charset="0"/>
              </a:rPr>
              <a:t>Death. Revelation 20:14; 21:8</a:t>
            </a:r>
          </a:p>
          <a:p>
            <a: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  <a:t>Without hope. Luke 16:26;</a:t>
            </a:r>
            <a:b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</a:br>
            <a:r>
              <a:rPr lang="en-US" sz="3600" dirty="0">
                <a:solidFill>
                  <a:schemeClr val="bg2"/>
                </a:solidFill>
                <a:latin typeface="Franklin Gothic Heavy" pitchFamily="34" charset="0"/>
              </a:rPr>
              <a:t>Revelation 14:9-11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613817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What Is Hell Like?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648197"/>
            <a:ext cx="7928999" cy="769441"/>
          </a:xfrm>
        </p:spPr>
        <p:txBody>
          <a:bodyPr>
            <a:spAutoFit/>
          </a:bodyPr>
          <a:lstStyle/>
          <a:p>
            <a:pPr algn="ctr"/>
            <a:r>
              <a:rPr lang="en-US" sz="4400" dirty="0"/>
              <a:t>Who Is Going To Hell?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3647"/>
            <a:ext cx="8839200" cy="4682307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  <a:t>The devil and his angels. Matthew 25:41; Revelation 20:7-10; 2 Peter 2:4; Jude 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  <a:t>The wicked. Psalms 9:17; Revelation 21:8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  <a:t>Those who do not obey the gospel.</a:t>
            </a:r>
            <a:b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</a:br>
            <a: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  <a:t>2 Thessalonians 1:7-9; cf. Romans 2:8-9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  <a:t>Unfaithful. Matthew 25:14-30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  <a:t>Apostates. Hebrews 6:4-8; 10:26-31;</a:t>
            </a:r>
            <a:b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</a:br>
            <a:r>
              <a:rPr lang="en-US" sz="3200" dirty="0">
                <a:solidFill>
                  <a:schemeClr val="bg2"/>
                </a:solidFill>
                <a:effectLst/>
                <a:latin typeface="Franklin Gothic Heavy" panose="020B0903020102020204" pitchFamily="34" charset="0"/>
              </a:rPr>
              <a:t>2 Peter 2:20-21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507" y="658209"/>
            <a:ext cx="8460300" cy="769441"/>
          </a:xfrm>
        </p:spPr>
        <p:txBody>
          <a:bodyPr>
            <a:spAutoFit/>
          </a:bodyPr>
          <a:lstStyle/>
          <a:p>
            <a:pPr algn="ctr"/>
            <a:r>
              <a:rPr lang="en-US" sz="4400" dirty="0"/>
              <a:t>How Beautiful Heaven Must Be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33080" y="1646237"/>
            <a:ext cx="8534400" cy="430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Heaven is real. Matthew 5:12; 6:19ff; </a:t>
            </a:r>
            <a:b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 Peter 1:4; Colossians 1:5; Philippians 3:20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Paradise. Revelation 2:7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God shall dwell among His people, no sorrow. Revelation 21:3-4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No sin. Revelation 21:27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56735"/>
            <a:ext cx="8384100" cy="769441"/>
          </a:xfrm>
        </p:spPr>
        <p:txBody>
          <a:bodyPr>
            <a:spAutoFit/>
          </a:bodyPr>
          <a:lstStyle/>
          <a:p>
            <a:pPr algn="ctr"/>
            <a:r>
              <a:rPr lang="en-US" sz="4400" dirty="0"/>
              <a:t>How Beautiful Heaven Must Be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33865" y="1638692"/>
            <a:ext cx="8531352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Permanent home of the soul. </a:t>
            </a:r>
            <a:b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Matthew 25:46;</a:t>
            </a:r>
            <a:b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 Thessalonians 4:17; cf. Hebrews 11:9-10; 2 Corinthians 5:1ff</a:t>
            </a:r>
          </a:p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Perfect fellowship. Revelation 21:3;</a:t>
            </a:r>
            <a:b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cf. 22:4; 1 John 3:2; Matthew 8:11</a:t>
            </a:r>
          </a:p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Worship and service. Revelation 22:3</a:t>
            </a:r>
          </a:p>
          <a:p>
            <a:pPr marL="339725" marR="0" lvl="0" indent="-339725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Place of rest. Revelation 14:13; cf. </a:t>
            </a:r>
            <a:b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5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 Corinthians 15:58; 2 Timothy 4:6-8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420" y="724884"/>
            <a:ext cx="7928999" cy="769441"/>
          </a:xfrm>
        </p:spPr>
        <p:txBody>
          <a:bodyPr>
            <a:spAutoFit/>
          </a:bodyPr>
          <a:lstStyle/>
          <a:p>
            <a:pPr algn="ctr"/>
            <a:r>
              <a:rPr lang="en-US" sz="4400" dirty="0"/>
              <a:t>Who Is Going To Heaven?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6200" y="1782762"/>
            <a:ext cx="8991600" cy="4191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Not everyone is.</a:t>
            </a:r>
            <a:b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Matthew 7:13-14, 21-23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Only those who seek. Luke 13:24; Romans 2:7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Those who remain faithful.</a:t>
            </a:r>
            <a:b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James 1:12; 2 Timothy 4:6-8;</a:t>
            </a:r>
            <a:b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36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f. Revelation 2:10</a:t>
            </a:r>
          </a:p>
        </p:txBody>
      </p:sp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9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9" id="{13FABD00-A00E-45C0-8878-8B516720B0E9}" vid="{9434D012-6301-4E35-9090-579DD286D5A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Theme9</Template>
  <TotalTime>4501</TotalTime>
  <Words>591</Words>
  <Application>Microsoft Office PowerPoint</Application>
  <PresentationFormat>On-screen Show (4:3)</PresentationFormat>
  <Paragraphs>110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Century Gothic</vt:lpstr>
      <vt:lpstr>Franklin Gothic Demi</vt:lpstr>
      <vt:lpstr>Franklin Gothic Heavy</vt:lpstr>
      <vt:lpstr>Garamond</vt:lpstr>
      <vt:lpstr>Tahoma</vt:lpstr>
      <vt:lpstr>Wingdings</vt:lpstr>
      <vt:lpstr>Wingdings 2</vt:lpstr>
      <vt:lpstr>Theme9</vt:lpstr>
      <vt:lpstr>Heaven Or Hell – Which?</vt:lpstr>
      <vt:lpstr>PowerPoint Presentation</vt:lpstr>
      <vt:lpstr>PowerPoint Presentation</vt:lpstr>
      <vt:lpstr>PowerPoint Presentation</vt:lpstr>
      <vt:lpstr>PowerPoint Presentation</vt:lpstr>
      <vt:lpstr>Who Is Going To Hell?</vt:lpstr>
      <vt:lpstr>How Beautiful Heaven Must Be</vt:lpstr>
      <vt:lpstr>How Beautiful Heaven Must Be</vt:lpstr>
      <vt:lpstr>Who Is Going To Heaven?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 Or Hell - Which (2)</dc:title>
  <dc:creator>Micky Galloway</dc:creator>
  <cp:lastModifiedBy>Richard Lidh</cp:lastModifiedBy>
  <cp:revision>18</cp:revision>
  <cp:lastPrinted>2022-05-01T01:40:04Z</cp:lastPrinted>
  <dcterms:created xsi:type="dcterms:W3CDTF">2009-03-05T18:18:09Z</dcterms:created>
  <dcterms:modified xsi:type="dcterms:W3CDTF">2022-05-01T01:40:27Z</dcterms:modified>
</cp:coreProperties>
</file>